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4"/>
  </p:notesMasterIdLst>
  <p:sldIdLst>
    <p:sldId id="282" r:id="rId2"/>
    <p:sldId id="257" r:id="rId3"/>
    <p:sldId id="259" r:id="rId4"/>
    <p:sldId id="260" r:id="rId5"/>
    <p:sldId id="261" r:id="rId6"/>
    <p:sldId id="262" r:id="rId7"/>
    <p:sldId id="1082" r:id="rId8"/>
    <p:sldId id="263" r:id="rId9"/>
    <p:sldId id="264" r:id="rId10"/>
    <p:sldId id="265" r:id="rId11"/>
    <p:sldId id="266" r:id="rId12"/>
    <p:sldId id="1084" r:id="rId13"/>
    <p:sldId id="1085" r:id="rId14"/>
    <p:sldId id="268" r:id="rId15"/>
    <p:sldId id="1083" r:id="rId16"/>
    <p:sldId id="1070" r:id="rId17"/>
    <p:sldId id="269" r:id="rId18"/>
    <p:sldId id="270" r:id="rId19"/>
    <p:sldId id="271" r:id="rId20"/>
    <p:sldId id="267" r:id="rId21"/>
    <p:sldId id="272" r:id="rId22"/>
    <p:sldId id="273" r:id="rId23"/>
    <p:sldId id="283" r:id="rId24"/>
    <p:sldId id="274" r:id="rId25"/>
    <p:sldId id="275" r:id="rId26"/>
    <p:sldId id="276" r:id="rId27"/>
    <p:sldId id="285" r:id="rId28"/>
    <p:sldId id="286" r:id="rId29"/>
    <p:sldId id="289" r:id="rId30"/>
    <p:sldId id="290" r:id="rId31"/>
    <p:sldId id="291" r:id="rId32"/>
    <p:sldId id="866"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1073" r:id="rId63"/>
    <p:sldId id="847" r:id="rId64"/>
    <p:sldId id="321" r:id="rId65"/>
    <p:sldId id="322" r:id="rId66"/>
    <p:sldId id="323" r:id="rId67"/>
    <p:sldId id="324" r:id="rId68"/>
    <p:sldId id="325" r:id="rId69"/>
    <p:sldId id="326" r:id="rId70"/>
    <p:sldId id="327" r:id="rId71"/>
    <p:sldId id="328" r:id="rId72"/>
    <p:sldId id="329" r:id="rId73"/>
    <p:sldId id="330" r:id="rId74"/>
    <p:sldId id="848" r:id="rId75"/>
    <p:sldId id="849" r:id="rId76"/>
    <p:sldId id="851" r:id="rId77"/>
    <p:sldId id="331" r:id="rId78"/>
    <p:sldId id="332" r:id="rId79"/>
    <p:sldId id="333" r:id="rId80"/>
    <p:sldId id="852"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1079" r:id="rId101"/>
    <p:sldId id="1080" r:id="rId102"/>
    <p:sldId id="353" r:id="rId103"/>
    <p:sldId id="354" r:id="rId104"/>
    <p:sldId id="355" r:id="rId105"/>
    <p:sldId id="356" r:id="rId106"/>
    <p:sldId id="357" r:id="rId107"/>
    <p:sldId id="358" r:id="rId108"/>
    <p:sldId id="359" r:id="rId109"/>
    <p:sldId id="360" r:id="rId110"/>
    <p:sldId id="361" r:id="rId111"/>
    <p:sldId id="362"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80" r:id="rId126"/>
    <p:sldId id="381" r:id="rId127"/>
    <p:sldId id="382" r:id="rId128"/>
    <p:sldId id="383" r:id="rId129"/>
    <p:sldId id="1081" r:id="rId130"/>
    <p:sldId id="384" r:id="rId131"/>
    <p:sldId id="385" r:id="rId132"/>
    <p:sldId id="386" r:id="rId133"/>
    <p:sldId id="387" r:id="rId134"/>
    <p:sldId id="388" r:id="rId135"/>
    <p:sldId id="389" r:id="rId136"/>
    <p:sldId id="390" r:id="rId137"/>
    <p:sldId id="391" r:id="rId138"/>
    <p:sldId id="853" r:id="rId139"/>
    <p:sldId id="854" r:id="rId140"/>
    <p:sldId id="855" r:id="rId141"/>
    <p:sldId id="856" r:id="rId142"/>
    <p:sldId id="857" r:id="rId143"/>
    <p:sldId id="858" r:id="rId144"/>
    <p:sldId id="393" r:id="rId145"/>
    <p:sldId id="394" r:id="rId146"/>
    <p:sldId id="395" r:id="rId147"/>
    <p:sldId id="396" r:id="rId148"/>
    <p:sldId id="397" r:id="rId149"/>
    <p:sldId id="398" r:id="rId150"/>
    <p:sldId id="402" r:id="rId151"/>
    <p:sldId id="403" r:id="rId152"/>
    <p:sldId id="404" r:id="rId153"/>
    <p:sldId id="405" r:id="rId154"/>
    <p:sldId id="406" r:id="rId155"/>
    <p:sldId id="407" r:id="rId156"/>
    <p:sldId id="413" r:id="rId157"/>
    <p:sldId id="414" r:id="rId158"/>
    <p:sldId id="415" r:id="rId159"/>
    <p:sldId id="416" r:id="rId160"/>
    <p:sldId id="417" r:id="rId161"/>
    <p:sldId id="418" r:id="rId162"/>
    <p:sldId id="419" r:id="rId163"/>
    <p:sldId id="420" r:id="rId164"/>
    <p:sldId id="421" r:id="rId165"/>
    <p:sldId id="422" r:id="rId166"/>
    <p:sldId id="423" r:id="rId167"/>
    <p:sldId id="424" r:id="rId168"/>
    <p:sldId id="425" r:id="rId169"/>
    <p:sldId id="428" r:id="rId170"/>
    <p:sldId id="429" r:id="rId171"/>
    <p:sldId id="430" r:id="rId172"/>
    <p:sldId id="431" r:id="rId173"/>
    <p:sldId id="434" r:id="rId174"/>
    <p:sldId id="435" r:id="rId175"/>
    <p:sldId id="436" r:id="rId176"/>
    <p:sldId id="437" r:id="rId177"/>
    <p:sldId id="438" r:id="rId178"/>
    <p:sldId id="439" r:id="rId179"/>
    <p:sldId id="440" r:id="rId180"/>
    <p:sldId id="441" r:id="rId181"/>
    <p:sldId id="442" r:id="rId182"/>
    <p:sldId id="443" r:id="rId183"/>
    <p:sldId id="444" r:id="rId184"/>
    <p:sldId id="445" r:id="rId185"/>
    <p:sldId id="446" r:id="rId186"/>
    <p:sldId id="447" r:id="rId187"/>
    <p:sldId id="448" r:id="rId188"/>
    <p:sldId id="449" r:id="rId189"/>
    <p:sldId id="451" r:id="rId190"/>
    <p:sldId id="452" r:id="rId191"/>
    <p:sldId id="453" r:id="rId192"/>
    <p:sldId id="454" r:id="rId193"/>
    <p:sldId id="455" r:id="rId194"/>
    <p:sldId id="456" r:id="rId195"/>
    <p:sldId id="457" r:id="rId196"/>
    <p:sldId id="458" r:id="rId197"/>
    <p:sldId id="459" r:id="rId198"/>
    <p:sldId id="460" r:id="rId199"/>
    <p:sldId id="461" r:id="rId200"/>
    <p:sldId id="462" r:id="rId201"/>
    <p:sldId id="463" r:id="rId202"/>
    <p:sldId id="464" r:id="rId203"/>
    <p:sldId id="465" r:id="rId204"/>
    <p:sldId id="466" r:id="rId205"/>
    <p:sldId id="467" r:id="rId206"/>
    <p:sldId id="468" r:id="rId207"/>
    <p:sldId id="469" r:id="rId208"/>
    <p:sldId id="470" r:id="rId209"/>
    <p:sldId id="471" r:id="rId210"/>
    <p:sldId id="472" r:id="rId211"/>
    <p:sldId id="473" r:id="rId212"/>
    <p:sldId id="477" r:id="rId213"/>
    <p:sldId id="478" r:id="rId214"/>
    <p:sldId id="479" r:id="rId215"/>
    <p:sldId id="480" r:id="rId216"/>
    <p:sldId id="481" r:id="rId217"/>
    <p:sldId id="482" r:id="rId218"/>
    <p:sldId id="483" r:id="rId219"/>
    <p:sldId id="484" r:id="rId220"/>
    <p:sldId id="485" r:id="rId221"/>
    <p:sldId id="486" r:id="rId222"/>
    <p:sldId id="487" r:id="rId223"/>
    <p:sldId id="488" r:id="rId224"/>
    <p:sldId id="489" r:id="rId225"/>
    <p:sldId id="490" r:id="rId226"/>
    <p:sldId id="491" r:id="rId227"/>
    <p:sldId id="492" r:id="rId228"/>
    <p:sldId id="493" r:id="rId229"/>
    <p:sldId id="494" r:id="rId230"/>
    <p:sldId id="495" r:id="rId231"/>
    <p:sldId id="496" r:id="rId232"/>
    <p:sldId id="497" r:id="rId233"/>
    <p:sldId id="498" r:id="rId234"/>
    <p:sldId id="499" r:id="rId235"/>
    <p:sldId id="500" r:id="rId236"/>
    <p:sldId id="501" r:id="rId237"/>
    <p:sldId id="502" r:id="rId238"/>
    <p:sldId id="503" r:id="rId239"/>
    <p:sldId id="504" r:id="rId240"/>
    <p:sldId id="505" r:id="rId241"/>
    <p:sldId id="506" r:id="rId242"/>
    <p:sldId id="507" r:id="rId243"/>
    <p:sldId id="508" r:id="rId244"/>
    <p:sldId id="509" r:id="rId245"/>
    <p:sldId id="510" r:id="rId246"/>
    <p:sldId id="511" r:id="rId247"/>
    <p:sldId id="512" r:id="rId248"/>
    <p:sldId id="513" r:id="rId249"/>
    <p:sldId id="514" r:id="rId250"/>
    <p:sldId id="515" r:id="rId251"/>
    <p:sldId id="516" r:id="rId252"/>
    <p:sldId id="517" r:id="rId253"/>
    <p:sldId id="518" r:id="rId254"/>
    <p:sldId id="519" r:id="rId255"/>
    <p:sldId id="520" r:id="rId256"/>
    <p:sldId id="521" r:id="rId257"/>
    <p:sldId id="522" r:id="rId258"/>
    <p:sldId id="523" r:id="rId259"/>
    <p:sldId id="524" r:id="rId260"/>
    <p:sldId id="525" r:id="rId261"/>
    <p:sldId id="526" r:id="rId262"/>
    <p:sldId id="527" r:id="rId263"/>
    <p:sldId id="528" r:id="rId264"/>
    <p:sldId id="529" r:id="rId265"/>
    <p:sldId id="530" r:id="rId266"/>
    <p:sldId id="531" r:id="rId267"/>
    <p:sldId id="532" r:id="rId268"/>
    <p:sldId id="533" r:id="rId269"/>
    <p:sldId id="534" r:id="rId270"/>
    <p:sldId id="535" r:id="rId271"/>
    <p:sldId id="536" r:id="rId272"/>
    <p:sldId id="537" r:id="rId273"/>
    <p:sldId id="538" r:id="rId274"/>
    <p:sldId id="539" r:id="rId275"/>
    <p:sldId id="540" r:id="rId276"/>
    <p:sldId id="541" r:id="rId277"/>
    <p:sldId id="542" r:id="rId278"/>
    <p:sldId id="543" r:id="rId279"/>
    <p:sldId id="544" r:id="rId280"/>
    <p:sldId id="545" r:id="rId281"/>
    <p:sldId id="546" r:id="rId282"/>
    <p:sldId id="547" r:id="rId283"/>
    <p:sldId id="548" r:id="rId284"/>
    <p:sldId id="549" r:id="rId285"/>
    <p:sldId id="550" r:id="rId286"/>
    <p:sldId id="551" r:id="rId287"/>
    <p:sldId id="552" r:id="rId288"/>
    <p:sldId id="553" r:id="rId289"/>
    <p:sldId id="554" r:id="rId290"/>
    <p:sldId id="555" r:id="rId291"/>
    <p:sldId id="556" r:id="rId292"/>
    <p:sldId id="557" r:id="rId293"/>
    <p:sldId id="558" r:id="rId294"/>
    <p:sldId id="618" r:id="rId295"/>
    <p:sldId id="560" r:id="rId296"/>
    <p:sldId id="561" r:id="rId297"/>
    <p:sldId id="562" r:id="rId298"/>
    <p:sldId id="563" r:id="rId299"/>
    <p:sldId id="564" r:id="rId300"/>
    <p:sldId id="565" r:id="rId301"/>
    <p:sldId id="566" r:id="rId302"/>
    <p:sldId id="567" r:id="rId303"/>
    <p:sldId id="570" r:id="rId304"/>
    <p:sldId id="571" r:id="rId305"/>
    <p:sldId id="572" r:id="rId306"/>
    <p:sldId id="573" r:id="rId307"/>
    <p:sldId id="574" r:id="rId308"/>
    <p:sldId id="575" r:id="rId309"/>
    <p:sldId id="576" r:id="rId310"/>
    <p:sldId id="577" r:id="rId311"/>
    <p:sldId id="578" r:id="rId312"/>
    <p:sldId id="579" r:id="rId313"/>
    <p:sldId id="580" r:id="rId314"/>
    <p:sldId id="581" r:id="rId315"/>
    <p:sldId id="582" r:id="rId316"/>
    <p:sldId id="583" r:id="rId317"/>
    <p:sldId id="584" r:id="rId318"/>
    <p:sldId id="585" r:id="rId319"/>
    <p:sldId id="586" r:id="rId320"/>
    <p:sldId id="587" r:id="rId321"/>
    <p:sldId id="588" r:id="rId322"/>
    <p:sldId id="589" r:id="rId323"/>
    <p:sldId id="590" r:id="rId324"/>
    <p:sldId id="591" r:id="rId325"/>
    <p:sldId id="592" r:id="rId326"/>
    <p:sldId id="593" r:id="rId327"/>
    <p:sldId id="594" r:id="rId328"/>
    <p:sldId id="595" r:id="rId329"/>
    <p:sldId id="596" r:id="rId330"/>
    <p:sldId id="597" r:id="rId331"/>
    <p:sldId id="598" r:id="rId332"/>
    <p:sldId id="599" r:id="rId333"/>
    <p:sldId id="602" r:id="rId334"/>
    <p:sldId id="603" r:id="rId335"/>
    <p:sldId id="604" r:id="rId336"/>
    <p:sldId id="605" r:id="rId337"/>
    <p:sldId id="606" r:id="rId338"/>
    <p:sldId id="607" r:id="rId339"/>
    <p:sldId id="619" r:id="rId340"/>
    <p:sldId id="620" r:id="rId341"/>
    <p:sldId id="621" r:id="rId342"/>
    <p:sldId id="622" r:id="rId343"/>
    <p:sldId id="623" r:id="rId344"/>
    <p:sldId id="624" r:id="rId345"/>
    <p:sldId id="625" r:id="rId346"/>
    <p:sldId id="626" r:id="rId347"/>
    <p:sldId id="627" r:id="rId348"/>
    <p:sldId id="628" r:id="rId349"/>
    <p:sldId id="629" r:id="rId350"/>
    <p:sldId id="630" r:id="rId351"/>
    <p:sldId id="631" r:id="rId352"/>
    <p:sldId id="860" r:id="rId353"/>
    <p:sldId id="861" r:id="rId354"/>
    <p:sldId id="862" r:id="rId355"/>
    <p:sldId id="632" r:id="rId356"/>
    <p:sldId id="633" r:id="rId357"/>
    <p:sldId id="634" r:id="rId358"/>
    <p:sldId id="635" r:id="rId359"/>
    <p:sldId id="636" r:id="rId360"/>
    <p:sldId id="637" r:id="rId361"/>
    <p:sldId id="638" r:id="rId362"/>
    <p:sldId id="639" r:id="rId363"/>
    <p:sldId id="640" r:id="rId364"/>
    <p:sldId id="641" r:id="rId365"/>
    <p:sldId id="642" r:id="rId366"/>
    <p:sldId id="643" r:id="rId367"/>
    <p:sldId id="644" r:id="rId368"/>
    <p:sldId id="645" r:id="rId369"/>
    <p:sldId id="646" r:id="rId370"/>
    <p:sldId id="647" r:id="rId371"/>
    <p:sldId id="648" r:id="rId372"/>
    <p:sldId id="649" r:id="rId373"/>
    <p:sldId id="650" r:id="rId374"/>
    <p:sldId id="651" r:id="rId375"/>
    <p:sldId id="652" r:id="rId376"/>
    <p:sldId id="653" r:id="rId377"/>
    <p:sldId id="654" r:id="rId378"/>
    <p:sldId id="655" r:id="rId379"/>
    <p:sldId id="656" r:id="rId380"/>
    <p:sldId id="657" r:id="rId381"/>
    <p:sldId id="658" r:id="rId382"/>
    <p:sldId id="659" r:id="rId383"/>
    <p:sldId id="660" r:id="rId384"/>
    <p:sldId id="661" r:id="rId385"/>
    <p:sldId id="662" r:id="rId386"/>
    <p:sldId id="663" r:id="rId387"/>
    <p:sldId id="664" r:id="rId388"/>
    <p:sldId id="665" r:id="rId389"/>
    <p:sldId id="666" r:id="rId390"/>
    <p:sldId id="667" r:id="rId391"/>
    <p:sldId id="668" r:id="rId392"/>
    <p:sldId id="669" r:id="rId393"/>
    <p:sldId id="670" r:id="rId394"/>
    <p:sldId id="671" r:id="rId395"/>
    <p:sldId id="672" r:id="rId396"/>
    <p:sldId id="673" r:id="rId397"/>
    <p:sldId id="674" r:id="rId398"/>
    <p:sldId id="859" r:id="rId399"/>
    <p:sldId id="675" r:id="rId400"/>
    <p:sldId id="676" r:id="rId401"/>
    <p:sldId id="677" r:id="rId402"/>
    <p:sldId id="678" r:id="rId403"/>
    <p:sldId id="679" r:id="rId404"/>
    <p:sldId id="680" r:id="rId405"/>
    <p:sldId id="681" r:id="rId406"/>
    <p:sldId id="682" r:id="rId407"/>
    <p:sldId id="683" r:id="rId408"/>
    <p:sldId id="684" r:id="rId409"/>
    <p:sldId id="685" r:id="rId410"/>
    <p:sldId id="686" r:id="rId411"/>
    <p:sldId id="687" r:id="rId412"/>
    <p:sldId id="688" r:id="rId413"/>
    <p:sldId id="689" r:id="rId414"/>
    <p:sldId id="690" r:id="rId415"/>
    <p:sldId id="691" r:id="rId416"/>
    <p:sldId id="692" r:id="rId417"/>
    <p:sldId id="693" r:id="rId418"/>
    <p:sldId id="694" r:id="rId419"/>
    <p:sldId id="695" r:id="rId420"/>
    <p:sldId id="696" r:id="rId421"/>
    <p:sldId id="697" r:id="rId422"/>
    <p:sldId id="698" r:id="rId423"/>
    <p:sldId id="699" r:id="rId424"/>
    <p:sldId id="700" r:id="rId425"/>
    <p:sldId id="701" r:id="rId426"/>
    <p:sldId id="702" r:id="rId427"/>
    <p:sldId id="703" r:id="rId428"/>
    <p:sldId id="704" r:id="rId429"/>
    <p:sldId id="705" r:id="rId430"/>
    <p:sldId id="707" r:id="rId431"/>
    <p:sldId id="708" r:id="rId432"/>
    <p:sldId id="864" r:id="rId433"/>
    <p:sldId id="709" r:id="rId434"/>
    <p:sldId id="710" r:id="rId435"/>
    <p:sldId id="711" r:id="rId436"/>
    <p:sldId id="712" r:id="rId437"/>
    <p:sldId id="713" r:id="rId438"/>
    <p:sldId id="714" r:id="rId439"/>
    <p:sldId id="715" r:id="rId440"/>
    <p:sldId id="716" r:id="rId441"/>
    <p:sldId id="717" r:id="rId442"/>
    <p:sldId id="718" r:id="rId443"/>
    <p:sldId id="719" r:id="rId444"/>
    <p:sldId id="720" r:id="rId445"/>
    <p:sldId id="721" r:id="rId446"/>
    <p:sldId id="722" r:id="rId447"/>
    <p:sldId id="723" r:id="rId448"/>
    <p:sldId id="724" r:id="rId449"/>
    <p:sldId id="725" r:id="rId450"/>
    <p:sldId id="726" r:id="rId451"/>
    <p:sldId id="727" r:id="rId452"/>
    <p:sldId id="728" r:id="rId453"/>
    <p:sldId id="729" r:id="rId454"/>
    <p:sldId id="730" r:id="rId455"/>
    <p:sldId id="731" r:id="rId456"/>
    <p:sldId id="732" r:id="rId457"/>
    <p:sldId id="733" r:id="rId458"/>
    <p:sldId id="734" r:id="rId459"/>
    <p:sldId id="735" r:id="rId460"/>
    <p:sldId id="736" r:id="rId461"/>
    <p:sldId id="737" r:id="rId462"/>
    <p:sldId id="738" r:id="rId463"/>
    <p:sldId id="739" r:id="rId464"/>
    <p:sldId id="740" r:id="rId465"/>
    <p:sldId id="741" r:id="rId466"/>
    <p:sldId id="742" r:id="rId467"/>
    <p:sldId id="743" r:id="rId468"/>
    <p:sldId id="744" r:id="rId469"/>
    <p:sldId id="745" r:id="rId470"/>
    <p:sldId id="746" r:id="rId471"/>
    <p:sldId id="747" r:id="rId472"/>
    <p:sldId id="748" r:id="rId473"/>
    <p:sldId id="749" r:id="rId474"/>
    <p:sldId id="750" r:id="rId475"/>
    <p:sldId id="751" r:id="rId476"/>
    <p:sldId id="752" r:id="rId477"/>
    <p:sldId id="753" r:id="rId478"/>
    <p:sldId id="754" r:id="rId479"/>
    <p:sldId id="755" r:id="rId480"/>
    <p:sldId id="756" r:id="rId481"/>
    <p:sldId id="757" r:id="rId482"/>
    <p:sldId id="758" r:id="rId483"/>
    <p:sldId id="759" r:id="rId484"/>
    <p:sldId id="760" r:id="rId485"/>
    <p:sldId id="761" r:id="rId486"/>
    <p:sldId id="762" r:id="rId487"/>
    <p:sldId id="763" r:id="rId488"/>
    <p:sldId id="764" r:id="rId489"/>
    <p:sldId id="765" r:id="rId490"/>
    <p:sldId id="766" r:id="rId491"/>
    <p:sldId id="767" r:id="rId492"/>
    <p:sldId id="768" r:id="rId493"/>
    <p:sldId id="769" r:id="rId494"/>
    <p:sldId id="770" r:id="rId495"/>
    <p:sldId id="771" r:id="rId496"/>
    <p:sldId id="772" r:id="rId497"/>
    <p:sldId id="773" r:id="rId498"/>
    <p:sldId id="774" r:id="rId499"/>
    <p:sldId id="775" r:id="rId500"/>
    <p:sldId id="776" r:id="rId501"/>
    <p:sldId id="777" r:id="rId502"/>
    <p:sldId id="778" r:id="rId503"/>
    <p:sldId id="779" r:id="rId504"/>
    <p:sldId id="780" r:id="rId505"/>
    <p:sldId id="781" r:id="rId506"/>
    <p:sldId id="782" r:id="rId507"/>
    <p:sldId id="783" r:id="rId508"/>
    <p:sldId id="784" r:id="rId509"/>
    <p:sldId id="785" r:id="rId510"/>
    <p:sldId id="786" r:id="rId511"/>
    <p:sldId id="787" r:id="rId512"/>
    <p:sldId id="788" r:id="rId513"/>
    <p:sldId id="789" r:id="rId514"/>
    <p:sldId id="790" r:id="rId515"/>
    <p:sldId id="791" r:id="rId516"/>
    <p:sldId id="792" r:id="rId517"/>
    <p:sldId id="793" r:id="rId518"/>
    <p:sldId id="794" r:id="rId519"/>
    <p:sldId id="795" r:id="rId520"/>
    <p:sldId id="796" r:id="rId521"/>
    <p:sldId id="797" r:id="rId522"/>
    <p:sldId id="798" r:id="rId523"/>
    <p:sldId id="799" r:id="rId524"/>
    <p:sldId id="800" r:id="rId525"/>
    <p:sldId id="801" r:id="rId526"/>
    <p:sldId id="802" r:id="rId527"/>
    <p:sldId id="803" r:id="rId528"/>
    <p:sldId id="804" r:id="rId529"/>
    <p:sldId id="805" r:id="rId530"/>
    <p:sldId id="806" r:id="rId531"/>
    <p:sldId id="807" r:id="rId532"/>
    <p:sldId id="808" r:id="rId533"/>
    <p:sldId id="809" r:id="rId534"/>
    <p:sldId id="810" r:id="rId535"/>
    <p:sldId id="811" r:id="rId536"/>
    <p:sldId id="812" r:id="rId537"/>
    <p:sldId id="813" r:id="rId538"/>
    <p:sldId id="814" r:id="rId539"/>
    <p:sldId id="815" r:id="rId540"/>
    <p:sldId id="816" r:id="rId541"/>
    <p:sldId id="817" r:id="rId542"/>
    <p:sldId id="818" r:id="rId543"/>
    <p:sldId id="819" r:id="rId544"/>
    <p:sldId id="820" r:id="rId545"/>
    <p:sldId id="821" r:id="rId546"/>
    <p:sldId id="822" r:id="rId547"/>
    <p:sldId id="823" r:id="rId548"/>
    <p:sldId id="824" r:id="rId549"/>
    <p:sldId id="825" r:id="rId550"/>
    <p:sldId id="826" r:id="rId551"/>
    <p:sldId id="827" r:id="rId552"/>
    <p:sldId id="828" r:id="rId553"/>
    <p:sldId id="829" r:id="rId554"/>
    <p:sldId id="830" r:id="rId555"/>
    <p:sldId id="831" r:id="rId556"/>
    <p:sldId id="832" r:id="rId557"/>
    <p:sldId id="833" r:id="rId558"/>
    <p:sldId id="834" r:id="rId559"/>
    <p:sldId id="835" r:id="rId560"/>
    <p:sldId id="836" r:id="rId561"/>
    <p:sldId id="837" r:id="rId562"/>
    <p:sldId id="838" r:id="rId563"/>
    <p:sldId id="839" r:id="rId564"/>
    <p:sldId id="840" r:id="rId565"/>
    <p:sldId id="841" r:id="rId566"/>
    <p:sldId id="842" r:id="rId567"/>
    <p:sldId id="843" r:id="rId568"/>
    <p:sldId id="844" r:id="rId569"/>
    <p:sldId id="845" r:id="rId570"/>
    <p:sldId id="863" r:id="rId571"/>
    <p:sldId id="865" r:id="rId572"/>
    <p:sldId id="846" r:id="rId57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259"/>
            <p14:sldId id="260"/>
            <p14:sldId id="261"/>
            <p14:sldId id="262"/>
            <p14:sldId id="1082"/>
            <p14:sldId id="263"/>
            <p14:sldId id="264"/>
            <p14:sldId id="265"/>
            <p14:sldId id="266"/>
            <p14:sldId id="1084"/>
            <p14:sldId id="1085"/>
            <p14:sldId id="268"/>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744" y="9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presProps" Target="presProps.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heme" Target="theme/theme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578" Type="http://schemas.openxmlformats.org/officeDocument/2006/relationships/tableStyles" Target="tableStyle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2/22/2020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2/22/2020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2/22/2020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2/22/2020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2/22/2020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210.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2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 Id="rId4" Type="http://schemas.openxmlformats.org/officeDocument/2006/relationships/image" Target="../media/image114.jpeg"/></Relationships>
</file>

<file path=ppt/slides/_rels/slide32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jpeg"/></Relationships>
</file>

<file path=ppt/slides/_rels/slide32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jpeg"/></Relationships>
</file>

<file path=ppt/slides/_rels/slide32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939" y="3886200"/>
            <a:ext cx="5044537" cy="1905000"/>
          </a:xfrm>
          <a:prstGeom prst="rect">
            <a:avLst/>
          </a:prstGeom>
        </p:spPr>
      </p:pic>
      <p:sp>
        <p:nvSpPr>
          <p:cNvPr id="4" name="Rectangle 3">
            <a:extLst>
              <a:ext uri="{FF2B5EF4-FFF2-40B4-BE49-F238E27FC236}">
                <a16:creationId xmlns:a16="http://schemas.microsoft.com/office/drawing/2014/main" id="{D648AE96-9439-432F-BEED-DEE4F9E43F7F}"/>
              </a:ext>
            </a:extLst>
          </p:cNvPr>
          <p:cNvSpPr/>
          <p:nvPr/>
        </p:nvSpPr>
        <p:spPr>
          <a:xfrm>
            <a:off x="1450690" y="260648"/>
            <a:ext cx="9289032" cy="923330"/>
          </a:xfrm>
          <a:prstGeom prst="rect">
            <a:avLst/>
          </a:prstGeom>
        </p:spPr>
        <p:txBody>
          <a:bodyPr wrap="square">
            <a:spAutoFit/>
          </a:bodyPr>
          <a:lstStyle/>
          <a:p>
            <a:r>
              <a:rPr lang="en-US" b="1" dirty="0">
                <a:latin typeface="Roboto"/>
              </a:rPr>
              <a:t>Relation Schema:</a:t>
            </a:r>
            <a:r>
              <a:rPr lang="en-US" dirty="0">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p>
        </p:txBody>
      </p:sp>
    </p:spTree>
    <p:extLst>
      <p:ext uri="{BB962C8B-B14F-4D97-AF65-F5344CB8AC3E}">
        <p14:creationId xmlns:p14="http://schemas.microsoft.com/office/powerpoint/2010/main" val="1982350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tx2"/>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3" name="Rectangle 2">
            <a:extLst>
              <a:ext uri="{FF2B5EF4-FFF2-40B4-BE49-F238E27FC236}">
                <a16:creationId xmlns:a16="http://schemas.microsoft.com/office/drawing/2014/main" id="{29336580-A448-4069-BE6B-A680D0CFDA3F}"/>
              </a:ext>
            </a:extLst>
          </p:cNvPr>
          <p:cNvSpPr/>
          <p:nvPr/>
        </p:nvSpPr>
        <p:spPr>
          <a:xfrm>
            <a:off x="334566" y="1028343"/>
            <a:ext cx="11233248" cy="3416320"/>
          </a:xfrm>
          <a:prstGeom prst="rect">
            <a:avLst/>
          </a:prstGeom>
        </p:spPr>
        <p:txBody>
          <a:bodyPr wrap="square">
            <a:spAutoFit/>
          </a:bodyPr>
          <a:lstStyle/>
          <a:p>
            <a:pPr algn="just"/>
            <a:r>
              <a:rPr lang="en-US" b="1" dirty="0">
                <a:solidFill>
                  <a:srgbClr val="000000"/>
                </a:solidFill>
                <a:latin typeface="Arial" panose="020B0604020202020204" pitchFamily="34" charset="0"/>
              </a:rPr>
              <a:t>Tables</a:t>
            </a:r>
            <a:r>
              <a:rPr lang="en-US" dirty="0">
                <a:solidFill>
                  <a:srgbClr val="000000"/>
                </a:solidFill>
                <a:latin typeface="Arial" panose="020B0604020202020204" pitchFamily="34" charset="0"/>
              </a:rPr>
              <a:t> − In relational data model, relations are saved in the format of Tables. This format stores the relation among entities. A table has rows and columns, where rows represents records and columns represent the attributes.</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Tuple</a:t>
            </a:r>
            <a:r>
              <a:rPr lang="en-US" dirty="0">
                <a:solidFill>
                  <a:srgbClr val="000000"/>
                </a:solidFill>
                <a:latin typeface="Arial" panose="020B0604020202020204" pitchFamily="34" charset="0"/>
              </a:rPr>
              <a:t> − A single row of a table, which contains a single record for that relation is called a tuple.</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Relation schema</a:t>
            </a:r>
            <a:r>
              <a:rPr lang="en-US" dirty="0">
                <a:solidFill>
                  <a:srgbClr val="000000"/>
                </a:solidFill>
                <a:latin typeface="Arial" panose="020B0604020202020204" pitchFamily="34" charset="0"/>
              </a:rPr>
              <a:t> − A relation schema describes the relation name (table name), attributes, and their names.</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Relation key</a:t>
            </a:r>
            <a:r>
              <a:rPr lang="en-US" dirty="0">
                <a:solidFill>
                  <a:srgbClr val="000000"/>
                </a:solidFill>
                <a:latin typeface="Arial" panose="020B0604020202020204" pitchFamily="34" charset="0"/>
              </a:rPr>
              <a:t> − Each row has one or more attributes, known as relation key, which can identify the row in the relation (table) uniquely.</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Attribute domain</a:t>
            </a:r>
            <a:r>
              <a:rPr lang="en-US" dirty="0">
                <a:solidFill>
                  <a:srgbClr val="000000"/>
                </a:solidFill>
                <a:latin typeface="Arial" panose="020B0604020202020204" pitchFamily="34" charset="0"/>
              </a:rPr>
              <a:t> − Every attribute has some pre-defined datatypes, known as attribute domain.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8016459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We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expressions [ [as] alias_name],... from &lt;r&gt;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515218"/>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education, </a:t>
              </a:r>
              <a:r>
                <a:rPr lang="en-US" sz="2000" dirty="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a:t>Data is a mess and needs to be processed to make it meaningful. The DIKW hierarchy describes how data evolves into information, knowledge, and wisdom respectively.</a:t>
            </a:r>
          </a:p>
        </p:txBody>
      </p:sp>
    </p:spTree>
    <p:extLst>
      <p:ext uri="{BB962C8B-B14F-4D97-AF65-F5344CB8AC3E}">
        <p14:creationId xmlns:p14="http://schemas.microsoft.com/office/powerpoint/2010/main" val="98349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p14="http://schemas.microsoft.com/office/powerpoint/2010/main" val="42336267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p14="http://schemas.microsoft.com/office/powerpoint/2010/main" val="316040139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852398532"/>
              </p:ext>
            </p:extLst>
          </p:nvPr>
        </p:nvGraphicFramePr>
        <p:xfrm>
          <a:off x="1676182" y="1556792"/>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667130"/>
            <a:ext cx="8838049"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1676182" y="6093296"/>
            <a:ext cx="8838049"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9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Any application has three major parts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a:solidFill>
                  <a:srgbClr val="00B0F0"/>
                </a:solidFill>
              </a:rPr>
              <a:t>show </a:t>
            </a:r>
            <a:r>
              <a:rPr lang="en-US" sz="2400" dirty="0">
                <a:solidFill>
                  <a:srgbClr val="00B0F0"/>
                </a:solidFill>
              </a:rPr>
              <a:t>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val="392195458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278608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869090"/>
            <a:ext cx="11784066" cy="1631216"/>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a:t>
            </a:r>
            <a:r>
              <a:rPr lang="en-US" sz="2000" b="1" dirty="0"/>
              <a:t>NULL</a:t>
            </a:r>
            <a:r>
              <a:rPr lang="en-US" sz="2000" dirty="0"/>
              <a:t>.</a:t>
            </a:r>
          </a:p>
          <a:p>
            <a:r>
              <a:rPr lang="en-US" sz="2000" dirty="0"/>
              <a:t>Also, if we have to insert data of 100 students of same branch, then the branch information will be repeated for all those 100 students.</a:t>
            </a:r>
          </a:p>
          <a:p>
            <a:r>
              <a:rPr lang="en-US" sz="2000" dirty="0"/>
              <a:t>These scenarios are nothing but </a:t>
            </a:r>
            <a:r>
              <a:rPr lang="en-US" sz="2000" b="1" dirty="0"/>
              <a:t>Insertion anomalies</a:t>
            </a:r>
            <a:r>
              <a:rPr lang="en-US" sz="2000" dirty="0"/>
              <a:t>.</a:t>
            </a:r>
          </a:p>
        </p:txBody>
      </p:sp>
      <p:sp>
        <p:nvSpPr>
          <p:cNvPr id="3" name="Rectangle 2"/>
          <p:cNvSpPr/>
          <p:nvPr/>
        </p:nvSpPr>
        <p:spPr>
          <a:xfrm>
            <a:off x="203174" y="3127717"/>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a:t>
            </a:r>
            <a:r>
              <a:rPr lang="en-US" sz="2000" dirty="0"/>
              <a:t>What if Mr. X leaves the college? or is no longer the HOD of computer science department? In that case all the student records will have to be updated, and if by mistake we miss any record, it will lead to data inconsistency. This is </a:t>
            </a:r>
            <a:r>
              <a:rPr lang="en-US" sz="2000" b="1" dirty="0"/>
              <a:t>Updation anomaly</a:t>
            </a:r>
            <a:r>
              <a:rPr lang="en-US" sz="2000" dirty="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03174" y="4770791"/>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a:t>
            </a:r>
            <a:r>
              <a:rPr lang="en-US" sz="2000" b="1" dirty="0"/>
              <a:t>Student</a:t>
            </a:r>
            <a:r>
              <a:rPr lang="en-US" sz="2000" dirty="0"/>
              <a:t> table, two different informations are kept together, Student information and Branch information. Hence, at the end of the academic year, if student records are deleted, we will also lose the branch information. This is </a:t>
            </a:r>
            <a:r>
              <a:rPr lang="en-US" sz="2000" b="1" dirty="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867930676"/>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859914041"/>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chemeClr val="tx2">
                    <a:lumMod val="75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190413"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b="1" dirty="0">
                <a:solidFill>
                  <a:srgbClr val="222222"/>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data, </a:t>
            </a:r>
            <a:r>
              <a:rPr lang="en-US" sz="2000" b="1" dirty="0">
                <a:solidFill>
                  <a:srgbClr val="222222"/>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data, and </a:t>
            </a:r>
            <a:r>
              <a:rPr lang="en-US" sz="2000" b="1" dirty="0">
                <a:solidFill>
                  <a:srgbClr val="222222"/>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and 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4134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532453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but nevertheless it has some organizational properties like tags and other markers to separate semantic elements that makes it easier to analyze.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The unstructured data is growing quicker than others, experts say that 80 percent of the data in an organization are unstructured.</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66140"/>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523702" y="3000372"/>
            <a:ext cx="4786346" cy="830997"/>
          </a:xfrm>
          <a:prstGeom prst="rect">
            <a:avLst/>
          </a:prstGeom>
        </p:spPr>
        <p:txBody>
          <a:bodyPr wrap="square">
            <a:spAutoFit/>
          </a:bodyPr>
          <a:lstStyle/>
          <a:p>
            <a:r>
              <a:rPr lang="en-US" sz="2400" dirty="0">
                <a:solidFill>
                  <a:schemeClr val="accent4">
                    <a:lumMod val="75000"/>
                  </a:schemeClr>
                </a:solidFill>
              </a:rPr>
              <a:t>The primary key _id 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spTree>
    <p:extLst>
      <p:ext uri="{BB962C8B-B14F-4D97-AF65-F5344CB8AC3E}">
        <p14:creationId xmlns:p14="http://schemas.microsoft.com/office/powerpoint/2010/main" val="30330693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104129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INT, c2 INT, c3 INT,c4 int </a:t>
            </a:r>
            <a:r>
              <a:rPr lang="en-US" sz="1600" b="1" dirty="0">
                <a:solidFill>
                  <a:srgbClr val="C00000"/>
                </a:solidFill>
                <a:latin typeface="Arial" panose="020B0604020202020204" pitchFamily="34" charset="0"/>
                <a:cs typeface="Arial" panose="020B0604020202020204" pitchFamily="34" charset="0"/>
              </a:rPr>
              <a:t>default (c2+c3)</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data</a:t>
            </a:r>
            <a:r>
              <a:rPr lang="en-IN" sz="2400" dirty="0">
                <a:solidFill>
                  <a:srgbClr val="C00000"/>
                </a:solidFill>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2503</TotalTime>
  <Words>41796</Words>
  <Application>Microsoft Office PowerPoint</Application>
  <PresentationFormat>Custom</PresentationFormat>
  <Paragraphs>4855</Paragraphs>
  <Slides>572</Slides>
  <Notes>7</Notes>
  <HiddenSlides>43</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572</vt:i4>
      </vt:variant>
    </vt:vector>
  </HeadingPairs>
  <TitlesOfParts>
    <vt:vector size="602" baseType="lpstr">
      <vt:lpstr>SimSun</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331</cp:revision>
  <dcterms:created xsi:type="dcterms:W3CDTF">2019-04-24T09:11:59Z</dcterms:created>
  <dcterms:modified xsi:type="dcterms:W3CDTF">2020-02-22T06:18:36Z</dcterms:modified>
</cp:coreProperties>
</file>